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Pettinger" userId="8e9ea2c9eed6dc09" providerId="LiveId" clId="{7C853447-AF5C-4BE3-B4C7-682CAE441243}"/>
    <pc:docChg chg="undo custSel modSld">
      <pc:chgData name="Birgit Pettinger" userId="8e9ea2c9eed6dc09" providerId="LiveId" clId="{7C853447-AF5C-4BE3-B4C7-682CAE441243}" dt="2023-08-09T15:09:15.681" v="71" actId="1036"/>
      <pc:docMkLst>
        <pc:docMk/>
      </pc:docMkLst>
      <pc:sldChg chg="modSp mod">
        <pc:chgData name="Birgit Pettinger" userId="8e9ea2c9eed6dc09" providerId="LiveId" clId="{7C853447-AF5C-4BE3-B4C7-682CAE441243}" dt="2023-08-09T15:06:37.593" v="43" actId="1036"/>
        <pc:sldMkLst>
          <pc:docMk/>
          <pc:sldMk cId="1577499883" sldId="256"/>
        </pc:sldMkLst>
        <pc:spChg chg="mod">
          <ac:chgData name="Birgit Pettinger" userId="8e9ea2c9eed6dc09" providerId="LiveId" clId="{7C853447-AF5C-4BE3-B4C7-682CAE441243}" dt="2023-08-09T15:06:11.759" v="38" actId="1076"/>
          <ac:spMkLst>
            <pc:docMk/>
            <pc:sldMk cId="1577499883" sldId="256"/>
            <ac:spMk id="8" creationId="{EF381D3B-4C1B-57BF-CB62-7AC7B05E0BC3}"/>
          </ac:spMkLst>
        </pc:spChg>
        <pc:spChg chg="mod">
          <ac:chgData name="Birgit Pettinger" userId="8e9ea2c9eed6dc09" providerId="LiveId" clId="{7C853447-AF5C-4BE3-B4C7-682CAE441243}" dt="2023-08-09T15:06:23.352" v="41" actId="688"/>
          <ac:spMkLst>
            <pc:docMk/>
            <pc:sldMk cId="1577499883" sldId="256"/>
            <ac:spMk id="10" creationId="{0EE09C00-3412-0DEF-E014-59469FB37036}"/>
          </ac:spMkLst>
        </pc:spChg>
        <pc:picChg chg="mod">
          <ac:chgData name="Birgit Pettinger" userId="8e9ea2c9eed6dc09" providerId="LiveId" clId="{7C853447-AF5C-4BE3-B4C7-682CAE441243}" dt="2023-08-09T15:02:44.617" v="2" actId="1440"/>
          <ac:picMkLst>
            <pc:docMk/>
            <pc:sldMk cId="1577499883" sldId="256"/>
            <ac:picMk id="6" creationId="{761DFE39-641B-F083-0E53-E7875435006D}"/>
          </ac:picMkLst>
        </pc:picChg>
        <pc:picChg chg="mod">
          <ac:chgData name="Birgit Pettinger" userId="8e9ea2c9eed6dc09" providerId="LiveId" clId="{7C853447-AF5C-4BE3-B4C7-682CAE441243}" dt="2023-08-09T15:06:37.593" v="43" actId="1036"/>
          <ac:picMkLst>
            <pc:docMk/>
            <pc:sldMk cId="1577499883" sldId="256"/>
            <ac:picMk id="61" creationId="{4F6089B4-B0B2-995E-CF3D-15FD8A6B612E}"/>
          </ac:picMkLst>
        </pc:picChg>
        <pc:picChg chg="mod">
          <ac:chgData name="Birgit Pettinger" userId="8e9ea2c9eed6dc09" providerId="LiveId" clId="{7C853447-AF5C-4BE3-B4C7-682CAE441243}" dt="2023-08-09T15:06:28.164" v="42" actId="1076"/>
          <ac:picMkLst>
            <pc:docMk/>
            <pc:sldMk cId="1577499883" sldId="256"/>
            <ac:picMk id="89" creationId="{F706CA62-65C6-5838-289B-F765A59A0219}"/>
          </ac:picMkLst>
        </pc:picChg>
      </pc:sldChg>
      <pc:sldChg chg="modSp mod">
        <pc:chgData name="Birgit Pettinger" userId="8e9ea2c9eed6dc09" providerId="LiveId" clId="{7C853447-AF5C-4BE3-B4C7-682CAE441243}" dt="2023-08-09T15:09:15.681" v="71" actId="1036"/>
        <pc:sldMkLst>
          <pc:docMk/>
          <pc:sldMk cId="3063399529" sldId="257"/>
        </pc:sldMkLst>
        <pc:spChg chg="mod">
          <ac:chgData name="Birgit Pettinger" userId="8e9ea2c9eed6dc09" providerId="LiveId" clId="{7C853447-AF5C-4BE3-B4C7-682CAE441243}" dt="2023-08-09T15:08:21.613" v="65" actId="1036"/>
          <ac:spMkLst>
            <pc:docMk/>
            <pc:sldMk cId="3063399529" sldId="257"/>
            <ac:spMk id="2" creationId="{F50E0916-A008-26C1-92B1-845BC38C544F}"/>
          </ac:spMkLst>
        </pc:spChg>
        <pc:spChg chg="mod">
          <ac:chgData name="Birgit Pettinger" userId="8e9ea2c9eed6dc09" providerId="LiveId" clId="{7C853447-AF5C-4BE3-B4C7-682CAE441243}" dt="2023-08-09T15:05:16.203" v="20" actId="1076"/>
          <ac:spMkLst>
            <pc:docMk/>
            <pc:sldMk cId="3063399529" sldId="257"/>
            <ac:spMk id="7" creationId="{2F0DFD9C-629D-A6D5-907B-0EDCAF2C634C}"/>
          </ac:spMkLst>
        </pc:spChg>
        <pc:spChg chg="mod">
          <ac:chgData name="Birgit Pettinger" userId="8e9ea2c9eed6dc09" providerId="LiveId" clId="{7C853447-AF5C-4BE3-B4C7-682CAE441243}" dt="2023-08-09T15:05:19.261" v="27" actId="1076"/>
          <ac:spMkLst>
            <pc:docMk/>
            <pc:sldMk cId="3063399529" sldId="257"/>
            <ac:spMk id="8" creationId="{7376A5C2-6319-9190-2F5C-C2280D602A01}"/>
          </ac:spMkLst>
        </pc:spChg>
        <pc:spChg chg="mod">
          <ac:chgData name="Birgit Pettinger" userId="8e9ea2c9eed6dc09" providerId="LiveId" clId="{7C853447-AF5C-4BE3-B4C7-682CAE441243}" dt="2023-08-09T15:05:17.799" v="24" actId="1076"/>
          <ac:spMkLst>
            <pc:docMk/>
            <pc:sldMk cId="3063399529" sldId="257"/>
            <ac:spMk id="9" creationId="{D1CA7C51-7DC0-BFE9-7266-56BB857F6A06}"/>
          </ac:spMkLst>
        </pc:spChg>
        <pc:spChg chg="mod">
          <ac:chgData name="Birgit Pettinger" userId="8e9ea2c9eed6dc09" providerId="LiveId" clId="{7C853447-AF5C-4BE3-B4C7-682CAE441243}" dt="2023-08-09T15:05:20.722" v="30" actId="1076"/>
          <ac:spMkLst>
            <pc:docMk/>
            <pc:sldMk cId="3063399529" sldId="257"/>
            <ac:spMk id="10" creationId="{AC3D164E-C708-3C5E-7513-178F4D6EF923}"/>
          </ac:spMkLst>
        </pc:spChg>
        <pc:spChg chg="mod">
          <ac:chgData name="Birgit Pettinger" userId="8e9ea2c9eed6dc09" providerId="LiveId" clId="{7C853447-AF5C-4BE3-B4C7-682CAE441243}" dt="2023-08-09T15:09:15.681" v="71" actId="1036"/>
          <ac:spMkLst>
            <pc:docMk/>
            <pc:sldMk cId="3063399529" sldId="257"/>
            <ac:spMk id="21" creationId="{3514FD7F-80A5-E811-2C4B-B2945190A8A0}"/>
          </ac:spMkLst>
        </pc:spChg>
        <pc:picChg chg="mod">
          <ac:chgData name="Birgit Pettinger" userId="8e9ea2c9eed6dc09" providerId="LiveId" clId="{7C853447-AF5C-4BE3-B4C7-682CAE441243}" dt="2023-08-09T15:08:43.803" v="67" actId="1076"/>
          <ac:picMkLst>
            <pc:docMk/>
            <pc:sldMk cId="3063399529" sldId="257"/>
            <ac:picMk id="3" creationId="{BCA411BB-7174-F37C-C4E0-85DBBA6B5D9F}"/>
          </ac:picMkLst>
        </pc:picChg>
        <pc:picChg chg="mod">
          <ac:chgData name="Birgit Pettinger" userId="8e9ea2c9eed6dc09" providerId="LiveId" clId="{7C853447-AF5C-4BE3-B4C7-682CAE441243}" dt="2023-08-09T15:05:18.740" v="26" actId="1440"/>
          <ac:picMkLst>
            <pc:docMk/>
            <pc:sldMk cId="3063399529" sldId="257"/>
            <ac:picMk id="4" creationId="{9B81655D-ABBC-E29A-53F8-91EE7D874C8D}"/>
          </ac:picMkLst>
        </pc:picChg>
        <pc:picChg chg="mod">
          <ac:chgData name="Birgit Pettinger" userId="8e9ea2c9eed6dc09" providerId="LiveId" clId="{7C853447-AF5C-4BE3-B4C7-682CAE441243}" dt="2023-08-09T15:05:22.680" v="34" actId="1440"/>
          <ac:picMkLst>
            <pc:docMk/>
            <pc:sldMk cId="3063399529" sldId="257"/>
            <ac:picMk id="5" creationId="{08636ED6-AD42-F55D-8DF0-54E0E771376F}"/>
          </ac:picMkLst>
        </pc:picChg>
        <pc:picChg chg="mod">
          <ac:chgData name="Birgit Pettinger" userId="8e9ea2c9eed6dc09" providerId="LiveId" clId="{7C853447-AF5C-4BE3-B4C7-682CAE441243}" dt="2023-08-09T15:09:04.508" v="69" actId="1035"/>
          <ac:picMkLst>
            <pc:docMk/>
            <pc:sldMk cId="3063399529" sldId="257"/>
            <ac:picMk id="30" creationId="{E6CFFED3-DB87-6E71-1CED-B31E79A93965}"/>
          </ac:picMkLst>
        </pc:picChg>
        <pc:picChg chg="mod">
          <ac:chgData name="Birgit Pettinger" userId="8e9ea2c9eed6dc09" providerId="LiveId" clId="{7C853447-AF5C-4BE3-B4C7-682CAE441243}" dt="2023-08-09T15:09:01.391" v="68" actId="1035"/>
          <ac:picMkLst>
            <pc:docMk/>
            <pc:sldMk cId="3063399529" sldId="257"/>
            <ac:picMk id="33" creationId="{FAA404EE-5E62-D41B-C8EE-359C40455DCE}"/>
          </ac:picMkLst>
        </pc:picChg>
        <pc:picChg chg="mod">
          <ac:chgData name="Birgit Pettinger" userId="8e9ea2c9eed6dc09" providerId="LiveId" clId="{7C853447-AF5C-4BE3-B4C7-682CAE441243}" dt="2023-08-09T15:05:17.294" v="23" actId="1076"/>
          <ac:picMkLst>
            <pc:docMk/>
            <pc:sldMk cId="3063399529" sldId="257"/>
            <ac:picMk id="35" creationId="{487AD0D8-92F2-AE91-1338-6B0C012AFA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2" descr="Ein Bild, das Text enthält.&#10;&#10;Beschreibung automatisch generiert.">
            <a:extLst>
              <a:ext uri="{FF2B5EF4-FFF2-40B4-BE49-F238E27FC236}">
                <a16:creationId xmlns:a16="http://schemas.microsoft.com/office/drawing/2014/main" id="{99C1A2FE-4E90-699D-539B-8BEB0FFE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32"/>
          <a:stretch/>
        </p:blipFill>
        <p:spPr>
          <a:xfrm>
            <a:off x="7888924" y="229825"/>
            <a:ext cx="1255076" cy="13707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3E85EE-C3F5-A25F-75A0-2F8E04FB5C4C}"/>
              </a:ext>
            </a:extLst>
          </p:cNvPr>
          <p:cNvSpPr txBox="1"/>
          <p:nvPr/>
        </p:nvSpPr>
        <p:spPr>
          <a:xfrm>
            <a:off x="5320794" y="828856"/>
            <a:ext cx="37615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="1" dirty="0">
                <a:cs typeface="Calibri"/>
              </a:rPr>
              <a:t>          Einladung zur Jahreshauptversammlung</a:t>
            </a:r>
            <a:endParaRPr lang="de-DE" sz="2000" dirty="0">
              <a:cs typeface="Calibri" panose="020F0502020204030204"/>
            </a:endParaRPr>
          </a:p>
          <a:p>
            <a:endParaRPr lang="de-DE" sz="1350" b="1" dirty="0">
              <a:cs typeface="Calibri"/>
            </a:endParaRPr>
          </a:p>
          <a:p>
            <a:r>
              <a:rPr lang="de-DE" sz="1600" b="1" dirty="0">
                <a:latin typeface="Papyrus"/>
                <a:cs typeface="Calibri"/>
              </a:rPr>
              <a:t>Am Montag, den 06. November, </a:t>
            </a:r>
          </a:p>
          <a:p>
            <a:r>
              <a:rPr lang="de-DE" sz="1600" b="1" dirty="0">
                <a:latin typeface="Papyrus"/>
                <a:cs typeface="Calibri"/>
              </a:rPr>
              <a:t>um 19:00 Uhr, im Sportheim </a:t>
            </a:r>
            <a:r>
              <a:rPr lang="de-DE" sz="1600" b="1" dirty="0" err="1">
                <a:latin typeface="Papyrus"/>
                <a:cs typeface="Calibri"/>
              </a:rPr>
              <a:t>Perach</a:t>
            </a:r>
            <a:r>
              <a:rPr lang="de-DE" sz="1600" b="1" dirty="0">
                <a:latin typeface="Papyrus"/>
                <a:cs typeface="Calibri"/>
              </a:rPr>
              <a:t> </a:t>
            </a:r>
            <a:endParaRPr lang="de-DE" sz="1600" dirty="0">
              <a:cs typeface="Calibri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6CF8E72-22E4-B90E-F0E7-28AD87820455}"/>
              </a:ext>
            </a:extLst>
          </p:cNvPr>
          <p:cNvSpPr/>
          <p:nvPr/>
        </p:nvSpPr>
        <p:spPr>
          <a:xfrm>
            <a:off x="3803" y="-5071"/>
            <a:ext cx="9141762" cy="2239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EF823C1-A218-B211-72EC-130E1FCD8C3B}"/>
              </a:ext>
            </a:extLst>
          </p:cNvPr>
          <p:cNvSpPr/>
          <p:nvPr/>
        </p:nvSpPr>
        <p:spPr>
          <a:xfrm>
            <a:off x="5036599" y="2673630"/>
            <a:ext cx="3752328" cy="1384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A20F2A-A87F-4FF9-AD6E-AAC636C8C08F}"/>
              </a:ext>
            </a:extLst>
          </p:cNvPr>
          <p:cNvSpPr txBox="1"/>
          <p:nvPr/>
        </p:nvSpPr>
        <p:spPr>
          <a:xfrm>
            <a:off x="6162724" y="6039622"/>
            <a:ext cx="2057400" cy="500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 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Wer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,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wenn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nicht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wir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? </a:t>
            </a:r>
            <a:endParaRPr lang="de-DE" sz="1400" b="1" dirty="0">
              <a:latin typeface="Papyrus"/>
            </a:endParaRPr>
          </a:p>
          <a:p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Wann,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wenn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nicht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 </a:t>
            </a:r>
            <a:r>
              <a:rPr lang="en-US" sz="1400" b="1" dirty="0" err="1">
                <a:solidFill>
                  <a:srgbClr val="333333"/>
                </a:solidFill>
                <a:latin typeface="Papyrus"/>
                <a:cs typeface="Calibri"/>
              </a:rPr>
              <a:t>jetzt</a:t>
            </a:r>
            <a:r>
              <a:rPr lang="en-US" sz="1400" b="1" dirty="0">
                <a:solidFill>
                  <a:srgbClr val="333333"/>
                </a:solidFill>
                <a:latin typeface="Papyrus"/>
                <a:cs typeface="Calibri"/>
              </a:rPr>
              <a:t>?</a:t>
            </a:r>
            <a:endParaRPr lang="en-US" sz="1400" b="1" dirty="0">
              <a:latin typeface="Papyrus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B25076F-195C-BA4A-0684-16D8D659DD7F}"/>
              </a:ext>
            </a:extLst>
          </p:cNvPr>
          <p:cNvSpPr txBox="1"/>
          <p:nvPr/>
        </p:nvSpPr>
        <p:spPr>
          <a:xfrm>
            <a:off x="5517180" y="5621938"/>
            <a:ext cx="3075138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cs typeface="Calibri"/>
              </a:rPr>
              <a:t>Unser FC-</a:t>
            </a:r>
            <a:r>
              <a:rPr lang="de-DE" sz="1600" b="1" dirty="0" err="1">
                <a:cs typeface="Calibri"/>
              </a:rPr>
              <a:t>Perach</a:t>
            </a:r>
            <a:r>
              <a:rPr lang="de-DE" sz="1600" b="1" dirty="0">
                <a:cs typeface="Calibri"/>
              </a:rPr>
              <a:t>, unsere Zukunft!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A598A96-3BC7-4A32-B7B2-87F9D5CE30A6}"/>
              </a:ext>
            </a:extLst>
          </p:cNvPr>
          <p:cNvSpPr/>
          <p:nvPr/>
        </p:nvSpPr>
        <p:spPr>
          <a:xfrm>
            <a:off x="-6882" y="6683297"/>
            <a:ext cx="9153857" cy="1659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335522-6D8B-4590-864E-C6B505D58664}"/>
              </a:ext>
            </a:extLst>
          </p:cNvPr>
          <p:cNvSpPr txBox="1"/>
          <p:nvPr/>
        </p:nvSpPr>
        <p:spPr>
          <a:xfrm>
            <a:off x="3121603" y="5196370"/>
            <a:ext cx="1351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Stockschützen Damen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E585323-230E-3E6F-735D-5F9B2855C575}"/>
              </a:ext>
            </a:extLst>
          </p:cNvPr>
          <p:cNvSpPr txBox="1"/>
          <p:nvPr/>
        </p:nvSpPr>
        <p:spPr>
          <a:xfrm>
            <a:off x="2458985" y="6415684"/>
            <a:ext cx="15648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Tanzgruppe „Tanzperlen“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E53BF1-21C3-FA6B-5E0E-4DE170377B56}"/>
              </a:ext>
            </a:extLst>
          </p:cNvPr>
          <p:cNvSpPr txBox="1"/>
          <p:nvPr/>
        </p:nvSpPr>
        <p:spPr>
          <a:xfrm>
            <a:off x="176678" y="6295428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Stockschützen Jugend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6A8D4D9-C365-2C42-FA1E-C05C13695298}"/>
              </a:ext>
            </a:extLst>
          </p:cNvPr>
          <p:cNvSpPr txBox="1"/>
          <p:nvPr/>
        </p:nvSpPr>
        <p:spPr>
          <a:xfrm>
            <a:off x="2784515" y="4081884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Tennisjugend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5565937-3289-0C7B-6AFC-0045A37532D9}"/>
              </a:ext>
            </a:extLst>
          </p:cNvPr>
          <p:cNvSpPr txBox="1"/>
          <p:nvPr/>
        </p:nvSpPr>
        <p:spPr>
          <a:xfrm>
            <a:off x="226171" y="2923525"/>
            <a:ext cx="1194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Tischtennisjugend“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1ABEEC5-FFFA-C6C6-6F66-64890F41E77C}"/>
              </a:ext>
            </a:extLst>
          </p:cNvPr>
          <p:cNvSpPr txBox="1"/>
          <p:nvPr/>
        </p:nvSpPr>
        <p:spPr>
          <a:xfrm>
            <a:off x="2768631" y="1331353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Turntiger</a:t>
            </a:r>
          </a:p>
        </p:txBody>
      </p:sp>
      <p:pic>
        <p:nvPicPr>
          <p:cNvPr id="59" name="Grafik 58" descr="Ein Bild, das Person, Sportspiele, Sport, draußen enthält.&#10;&#10;Automatisch generierte Beschreibung">
            <a:extLst>
              <a:ext uri="{FF2B5EF4-FFF2-40B4-BE49-F238E27FC236}">
                <a16:creationId xmlns:a16="http://schemas.microsoft.com/office/drawing/2014/main" id="{73A605A9-4E22-1980-0090-BBD391412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94" y="1846221"/>
            <a:ext cx="1585285" cy="132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Grafik 60" descr="Ein Bild, das Person, Sport, Sportspiele, draußen enthält.&#10;&#10;Automatisch generierte Beschreibung">
            <a:extLst>
              <a:ext uri="{FF2B5EF4-FFF2-40B4-BE49-F238E27FC236}">
                <a16:creationId xmlns:a16="http://schemas.microsoft.com/office/drawing/2014/main" id="{4F6089B4-B0B2-995E-CF3D-15FD8A6B6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" y="3422227"/>
            <a:ext cx="1686686" cy="128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Grafik 62" descr="Ein Bild, das Gras, draußen, Feld, Baum enthält.&#10;&#10;Automatisch generierte Beschreibung">
            <a:extLst>
              <a:ext uri="{FF2B5EF4-FFF2-40B4-BE49-F238E27FC236}">
                <a16:creationId xmlns:a16="http://schemas.microsoft.com/office/drawing/2014/main" id="{7A18F4C4-56B1-4649-A6A3-3D943068E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320" r="9584" b="18453"/>
          <a:stretch/>
        </p:blipFill>
        <p:spPr>
          <a:xfrm>
            <a:off x="5403405" y="2989343"/>
            <a:ext cx="3188913" cy="213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Grafik 64" descr="Ein Bild, das Person, draußen, Sport, Sportspiele enthält.&#10;&#10;Automatisch generierte Beschreibung">
            <a:extLst>
              <a:ext uri="{FF2B5EF4-FFF2-40B4-BE49-F238E27FC236}">
                <a16:creationId xmlns:a16="http://schemas.microsoft.com/office/drawing/2014/main" id="{78524176-262E-1745-1BF6-6C0F26A77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1" y="5082592"/>
            <a:ext cx="1856218" cy="139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Grafik 74" descr="Ein Bild, das Person, Gras, draußen, Gruppe enthält.&#10;&#10;Automatisch generierte Beschreibung">
            <a:extLst>
              <a:ext uri="{FF2B5EF4-FFF2-40B4-BE49-F238E27FC236}">
                <a16:creationId xmlns:a16="http://schemas.microsoft.com/office/drawing/2014/main" id="{4309B0E7-74E4-8A8C-2893-6AF1DBF643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13744"/>
          <a:stretch/>
        </p:blipFill>
        <p:spPr>
          <a:xfrm>
            <a:off x="103092" y="1934428"/>
            <a:ext cx="1803369" cy="110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B93BB283-7089-7F0C-65C4-3E8028ECF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573" y="3410339"/>
            <a:ext cx="2465456" cy="13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F706CA62-65C6-5838-289B-F765A59A02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90"/>
          <a:stretch/>
        </p:blipFill>
        <p:spPr>
          <a:xfrm>
            <a:off x="0" y="5105415"/>
            <a:ext cx="2465456" cy="131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FFBEAC0D-17AE-7467-099F-B573E59E7E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0154" y="308611"/>
            <a:ext cx="1789367" cy="13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4FFF68E-2522-6862-67CC-70FB1A0E36E4}"/>
              </a:ext>
            </a:extLst>
          </p:cNvPr>
          <p:cNvSpPr txBox="1"/>
          <p:nvPr/>
        </p:nvSpPr>
        <p:spPr>
          <a:xfrm>
            <a:off x="6366576" y="4851511"/>
            <a:ext cx="1262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volini" panose="03000502040302020204" pitchFamily="66" charset="0"/>
                <a:cs typeface="Cavolini" panose="03000502040302020204" pitchFamily="66" charset="0"/>
              </a:rPr>
              <a:t>Fußballcamp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1DFE39-641B-F083-0E53-E787543500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678" y="290933"/>
            <a:ext cx="1843495" cy="1390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0435301-86E6-3AAB-75F0-75242687C440}"/>
              </a:ext>
            </a:extLst>
          </p:cNvPr>
          <p:cNvSpPr txBox="1"/>
          <p:nvPr/>
        </p:nvSpPr>
        <p:spPr>
          <a:xfrm>
            <a:off x="2663072" y="3131481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D2-Jugend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381D3B-4C1B-57BF-CB62-7AC7B05E0BC3}"/>
              </a:ext>
            </a:extLst>
          </p:cNvPr>
          <p:cNvSpPr txBox="1"/>
          <p:nvPr/>
        </p:nvSpPr>
        <p:spPr>
          <a:xfrm>
            <a:off x="473372" y="4677487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D1-Jugend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49C52E-EED9-7566-F227-BC74902F5F7C}"/>
              </a:ext>
            </a:extLst>
          </p:cNvPr>
          <p:cNvSpPr txBox="1"/>
          <p:nvPr/>
        </p:nvSpPr>
        <p:spPr>
          <a:xfrm>
            <a:off x="2733987" y="4690168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C-Jugend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E09C00-3412-0DEF-E014-59469FB37036}"/>
              </a:ext>
            </a:extLst>
          </p:cNvPr>
          <p:cNvSpPr txBox="1"/>
          <p:nvPr/>
        </p:nvSpPr>
        <p:spPr>
          <a:xfrm>
            <a:off x="749245" y="6437075"/>
            <a:ext cx="833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B-Jugend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DF5C7D-C638-60D5-A7C5-7975BAD623FE}"/>
              </a:ext>
            </a:extLst>
          </p:cNvPr>
          <p:cNvSpPr txBox="1"/>
          <p:nvPr/>
        </p:nvSpPr>
        <p:spPr>
          <a:xfrm>
            <a:off x="2946418" y="6437076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A-Jugend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6C8A4FF-7A7B-2692-5543-1ADF8B4B369A}"/>
              </a:ext>
            </a:extLst>
          </p:cNvPr>
          <p:cNvSpPr txBox="1"/>
          <p:nvPr/>
        </p:nvSpPr>
        <p:spPr>
          <a:xfrm>
            <a:off x="543371" y="2996399"/>
            <a:ext cx="8338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E-Jugend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A9A1982-0045-08D9-118A-26E084EB5FD6}"/>
              </a:ext>
            </a:extLst>
          </p:cNvPr>
          <p:cNvSpPr txBox="1"/>
          <p:nvPr/>
        </p:nvSpPr>
        <p:spPr>
          <a:xfrm>
            <a:off x="2757650" y="1578366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F-Jugend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9FD7CD-F9F4-E647-9B34-30D7DD8E567E}"/>
              </a:ext>
            </a:extLst>
          </p:cNvPr>
          <p:cNvSpPr txBox="1"/>
          <p:nvPr/>
        </p:nvSpPr>
        <p:spPr>
          <a:xfrm>
            <a:off x="620755" y="1647499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G-Jugend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50E0916-A008-26C1-92B1-845BC38C544F}"/>
              </a:ext>
            </a:extLst>
          </p:cNvPr>
          <p:cNvSpPr txBox="1"/>
          <p:nvPr/>
        </p:nvSpPr>
        <p:spPr>
          <a:xfrm>
            <a:off x="5288654" y="517741"/>
            <a:ext cx="3959789" cy="57785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u="sng" dirty="0">
                <a:cs typeface="Calibri"/>
              </a:rPr>
              <a:t>Tagesordnung</a:t>
            </a:r>
            <a:endParaRPr lang="de-DE" sz="1600" u="sng" dirty="0"/>
          </a:p>
          <a:p>
            <a:pPr algn="ctr"/>
            <a:endParaRPr lang="de-DE" sz="1050" dirty="0">
              <a:cs typeface="Calibri"/>
            </a:endParaRP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Begrüßung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Tagesordnung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Totengedenken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Bericht Kassier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Bericht Kassenprüfer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Bericht 1. Vorsitzender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Entlastung Vorstand und Kassier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Grußwort des Bürgermeisters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Neuwahlen 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Wünsche und Anträge</a:t>
            </a:r>
          </a:p>
          <a:p>
            <a:pPr marL="257175" indent="-257175">
              <a:buAutoNum type="arabicPeriod"/>
            </a:pPr>
            <a:r>
              <a:rPr lang="de-DE" sz="1400" b="1" dirty="0">
                <a:cs typeface="Calibri"/>
              </a:rPr>
              <a:t>Gemeinsames Abendessen</a:t>
            </a:r>
          </a:p>
          <a:p>
            <a:endParaRPr lang="de-DE" sz="1050" dirty="0">
              <a:cs typeface="Calibri"/>
            </a:endParaRPr>
          </a:p>
          <a:p>
            <a:endParaRPr lang="de-DE" sz="1200" dirty="0">
              <a:cs typeface="Calibri"/>
            </a:endParaRPr>
          </a:p>
          <a:p>
            <a:r>
              <a:rPr lang="de-DE" sz="1200" dirty="0">
                <a:latin typeface="Calibri" panose="020F0502020204030204"/>
                <a:cs typeface="Calibri"/>
              </a:rPr>
              <a:t>Wir bitten um vorherige Anmeldung bzgl. dem Abendessen, um besser planen zu können. Anmeldung bei Robert Stubenvoll per WhatsApp an </a:t>
            </a:r>
            <a:r>
              <a:rPr lang="de-DE" sz="1200" dirty="0">
                <a:latin typeface="Calibri"/>
                <a:ea typeface="+mn-lt"/>
                <a:cs typeface="+mn-lt"/>
              </a:rPr>
              <a:t>0160/94516355, per </a:t>
            </a:r>
          </a:p>
          <a:p>
            <a:r>
              <a:rPr lang="de-DE" sz="1200" dirty="0">
                <a:latin typeface="Calibri"/>
                <a:ea typeface="+mn-lt"/>
                <a:cs typeface="+mn-lt"/>
              </a:rPr>
              <a:t>Telefon </a:t>
            </a:r>
            <a:r>
              <a:rPr lang="de-DE" sz="1200" dirty="0">
                <a:latin typeface="+mj-lt"/>
                <a:cs typeface="Calibri"/>
              </a:rPr>
              <a:t>unter </a:t>
            </a:r>
            <a:r>
              <a:rPr lang="de-DE" sz="1200" b="0" i="0" dirty="0">
                <a:solidFill>
                  <a:srgbClr val="222222"/>
                </a:solidFill>
                <a:effectLst/>
              </a:rPr>
              <a:t>08670/281</a:t>
            </a:r>
            <a:r>
              <a:rPr lang="de-DE" sz="1200" dirty="0">
                <a:cs typeface="Calibri"/>
              </a:rPr>
              <a:t> </a:t>
            </a:r>
            <a:r>
              <a:rPr lang="de-DE" sz="1200" dirty="0">
                <a:latin typeface="Calibri" panose="020F0502020204030204"/>
                <a:cs typeface="Calibri"/>
              </a:rPr>
              <a:t>oder</a:t>
            </a:r>
            <a:r>
              <a:rPr lang="de-DE" sz="1200" dirty="0">
                <a:latin typeface="Calibri"/>
                <a:ea typeface="+mn-lt"/>
                <a:cs typeface="+mn-lt"/>
              </a:rPr>
              <a:t> E-Mail an robert_stubenvoll@web.de</a:t>
            </a:r>
          </a:p>
          <a:p>
            <a:r>
              <a:rPr lang="de-DE" sz="1200" dirty="0">
                <a:latin typeface="Calibri"/>
                <a:ea typeface="+mn-lt"/>
                <a:cs typeface="+mn-lt"/>
              </a:rPr>
              <a:t>Vielen Dank bereits im Voraus.</a:t>
            </a:r>
            <a:endParaRPr lang="de-DE" sz="1200" dirty="0">
              <a:cs typeface="Calibri"/>
            </a:endParaRPr>
          </a:p>
          <a:p>
            <a:endParaRPr lang="de-DE" sz="1200" dirty="0">
              <a:latin typeface="Calibri"/>
              <a:cs typeface="Calibri"/>
            </a:endParaRPr>
          </a:p>
          <a:p>
            <a:r>
              <a:rPr lang="de-DE" sz="1200" dirty="0">
                <a:latin typeface="Calibri"/>
                <a:ea typeface="+mn-lt"/>
                <a:cs typeface="+mn-lt"/>
              </a:rPr>
              <a:t>Auf Euer Kommen freut sich die Vorstandschaft des FC </a:t>
            </a:r>
            <a:r>
              <a:rPr lang="de-DE" sz="1200" dirty="0" err="1">
                <a:latin typeface="Calibri"/>
                <a:ea typeface="+mn-lt"/>
                <a:cs typeface="+mn-lt"/>
              </a:rPr>
              <a:t>Perach's</a:t>
            </a:r>
            <a:r>
              <a:rPr lang="de-DE" sz="1200" dirty="0">
                <a:latin typeface="Calibri"/>
                <a:ea typeface="+mn-lt"/>
                <a:cs typeface="+mn-lt"/>
              </a:rPr>
              <a:t>!</a:t>
            </a:r>
            <a:endParaRPr lang="de-DE" sz="1200" dirty="0">
              <a:latin typeface="Calibri"/>
              <a:cs typeface="Calibri"/>
            </a:endParaRPr>
          </a:p>
          <a:p>
            <a:endParaRPr lang="de-DE" sz="1200" dirty="0">
              <a:cs typeface="Calibri"/>
            </a:endParaRPr>
          </a:p>
          <a:p>
            <a:r>
              <a:rPr lang="de-DE" sz="1200" b="1" dirty="0">
                <a:cs typeface="Calibri"/>
              </a:rPr>
              <a:t>Robert Stubenvoll</a:t>
            </a:r>
          </a:p>
          <a:p>
            <a:r>
              <a:rPr lang="de-DE" sz="1200" b="1" dirty="0">
                <a:cs typeface="Calibri"/>
              </a:rPr>
              <a:t>1. Vorsitzender</a:t>
            </a:r>
          </a:p>
          <a:p>
            <a:endParaRPr lang="de-DE" sz="1200" dirty="0">
              <a:cs typeface="Calibri"/>
            </a:endParaRPr>
          </a:p>
          <a:p>
            <a:endParaRPr lang="de-DE" sz="1200" dirty="0">
              <a:cs typeface="Calibri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31D66A9-483F-B55D-79D5-179D50DFAC6A}"/>
              </a:ext>
            </a:extLst>
          </p:cNvPr>
          <p:cNvSpPr/>
          <p:nvPr/>
        </p:nvSpPr>
        <p:spPr>
          <a:xfrm>
            <a:off x="-8292" y="277"/>
            <a:ext cx="9153857" cy="1659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51300A1-7485-F345-E993-C4D06B85ED24}"/>
              </a:ext>
            </a:extLst>
          </p:cNvPr>
          <p:cNvSpPr/>
          <p:nvPr/>
        </p:nvSpPr>
        <p:spPr>
          <a:xfrm>
            <a:off x="-6882" y="6701053"/>
            <a:ext cx="9153857" cy="1659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9224CE-B779-25E0-028F-496E5495B300}"/>
              </a:ext>
            </a:extLst>
          </p:cNvPr>
          <p:cNvSpPr txBox="1"/>
          <p:nvPr/>
        </p:nvSpPr>
        <p:spPr>
          <a:xfrm>
            <a:off x="2143603" y="2987132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F-Jugend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CBF1F97-0CD6-31DE-CDAD-A650AB7E63B9}"/>
              </a:ext>
            </a:extLst>
          </p:cNvPr>
          <p:cNvSpPr txBox="1"/>
          <p:nvPr/>
        </p:nvSpPr>
        <p:spPr>
          <a:xfrm>
            <a:off x="2849707" y="6391735"/>
            <a:ext cx="1194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Tischtennisjugend“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BEDE0AB-3EF1-2B3E-C6D9-04E43453A504}"/>
              </a:ext>
            </a:extLst>
          </p:cNvPr>
          <p:cNvSpPr txBox="1"/>
          <p:nvPr/>
        </p:nvSpPr>
        <p:spPr>
          <a:xfrm>
            <a:off x="282408" y="3331428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D1-Jugend, </a:t>
            </a:r>
          </a:p>
          <a:p>
            <a:pPr algn="ctr"/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Meister der Kreisklasse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7E7F2DB-18E7-9C44-06B3-A99BC308C4CB}"/>
              </a:ext>
            </a:extLst>
          </p:cNvPr>
          <p:cNvSpPr txBox="1"/>
          <p:nvPr/>
        </p:nvSpPr>
        <p:spPr>
          <a:xfrm>
            <a:off x="3362266" y="1564415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D2-Jugend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3839827-98C9-DD2C-1597-651FAAF71236}"/>
              </a:ext>
            </a:extLst>
          </p:cNvPr>
          <p:cNvSpPr txBox="1"/>
          <p:nvPr/>
        </p:nvSpPr>
        <p:spPr>
          <a:xfrm>
            <a:off x="485944" y="1540066"/>
            <a:ext cx="2319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B-Jugend – Meister der Gruppe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4282A0-4C9C-9B5D-1D1B-8EC5AB668C11}"/>
              </a:ext>
            </a:extLst>
          </p:cNvPr>
          <p:cNvSpPr txBox="1"/>
          <p:nvPr/>
        </p:nvSpPr>
        <p:spPr>
          <a:xfrm>
            <a:off x="590367" y="634029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C-Jugend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36974A9-BA05-20A4-3DEE-1D9CF3E5BE02}"/>
              </a:ext>
            </a:extLst>
          </p:cNvPr>
          <p:cNvSpPr txBox="1"/>
          <p:nvPr/>
        </p:nvSpPr>
        <p:spPr>
          <a:xfrm>
            <a:off x="2894515" y="5064284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G-Jugend</a:t>
            </a:r>
          </a:p>
        </p:txBody>
      </p:sp>
      <p:pic>
        <p:nvPicPr>
          <p:cNvPr id="3" name="Grafik 2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BCA411BB-7174-F37C-C4E0-85DBBA6B5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0" y="163824"/>
            <a:ext cx="1602034" cy="122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9B81655D-ABBC-E29A-53F8-91EE7D874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43" y="172907"/>
            <a:ext cx="1083553" cy="144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Kleidung, Im Haus, Wand, Person enthält.&#10;&#10;Automatisch generierte Beschreibung">
            <a:extLst>
              <a:ext uri="{FF2B5EF4-FFF2-40B4-BE49-F238E27FC236}">
                <a16:creationId xmlns:a16="http://schemas.microsoft.com/office/drawing/2014/main" id="{08636ED6-AD42-F55D-8DF0-54E0E77137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8" y="1442563"/>
            <a:ext cx="1082921" cy="144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Grafik 24" descr="Ein Bild, das Schuhwerk, Person, Sport, Gruppe enthält.&#10;&#10;Automatisch generierte Beschreibung">
            <a:extLst>
              <a:ext uri="{FF2B5EF4-FFF2-40B4-BE49-F238E27FC236}">
                <a16:creationId xmlns:a16="http://schemas.microsoft.com/office/drawing/2014/main" id="{29EBF810-79CF-618D-1F05-E0EA42D798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 b="19590"/>
          <a:stretch/>
        </p:blipFill>
        <p:spPr>
          <a:xfrm>
            <a:off x="1994961" y="2987544"/>
            <a:ext cx="1860386" cy="113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Grafik 26" descr="Ein Bild, das Kleidung, Person, draußen, Gras enthält.&#10;&#10;Automatisch generierte Beschreibung">
            <a:extLst>
              <a:ext uri="{FF2B5EF4-FFF2-40B4-BE49-F238E27FC236}">
                <a16:creationId xmlns:a16="http://schemas.microsoft.com/office/drawing/2014/main" id="{D7AAD2BB-43EA-E57E-26EE-1845B227E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78" y="4121028"/>
            <a:ext cx="1516762" cy="113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Grafik 29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E6CFFED3-DB87-6E71-1CED-B31E79A939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" y="4209318"/>
            <a:ext cx="1483098" cy="111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Grafik 32" descr="Ein Bild, das Kleidung, Schuhwerk, Person, Lächeln enthält.&#10;&#10;Automatisch generierte Beschreibung">
            <a:extLst>
              <a:ext uri="{FF2B5EF4-FFF2-40B4-BE49-F238E27FC236}">
                <a16:creationId xmlns:a16="http://schemas.microsoft.com/office/drawing/2014/main" id="{FAA404EE-5E62-D41B-C8EE-359C40455D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" y="2994149"/>
            <a:ext cx="1568801" cy="11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Grafik 34" descr="Ein Bild, das Person, Kleidung, Schuhwerk, Wand enthält.&#10;&#10;Automatisch generierte Beschreibung">
            <a:extLst>
              <a:ext uri="{FF2B5EF4-FFF2-40B4-BE49-F238E27FC236}">
                <a16:creationId xmlns:a16="http://schemas.microsoft.com/office/drawing/2014/main" id="{487AD0D8-92F2-AE91-1338-6B0C012AFA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21931" r="8981" b="620"/>
          <a:stretch/>
        </p:blipFill>
        <p:spPr>
          <a:xfrm>
            <a:off x="1887091" y="1653145"/>
            <a:ext cx="1754493" cy="124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Grafik 35" descr="Ein Bild, das Person, Kleidung, Schuhwerk, Sport enthält.&#10;&#10;Automatisch generierte Beschreibung">
            <a:extLst>
              <a:ext uri="{FF2B5EF4-FFF2-40B4-BE49-F238E27FC236}">
                <a16:creationId xmlns:a16="http://schemas.microsoft.com/office/drawing/2014/main" id="{9FF0F9F6-E727-A737-C666-5489F5E9B6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/>
          <a:stretch/>
        </p:blipFill>
        <p:spPr>
          <a:xfrm>
            <a:off x="1984736" y="5404479"/>
            <a:ext cx="1751942" cy="119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Sport, draußen, Tennis, Person enthält.&#10;&#10;Automatisch generierte Beschreibung">
            <a:extLst>
              <a:ext uri="{FF2B5EF4-FFF2-40B4-BE49-F238E27FC236}">
                <a16:creationId xmlns:a16="http://schemas.microsoft.com/office/drawing/2014/main" id="{ED750F25-99DA-1F13-3C85-8FC83BD0F2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9071" r="8031" b="13406"/>
          <a:stretch/>
        </p:blipFill>
        <p:spPr>
          <a:xfrm>
            <a:off x="89738" y="5349919"/>
            <a:ext cx="1915049" cy="124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0DFD9C-629D-A6D5-907B-0EDCAF2C634C}"/>
              </a:ext>
            </a:extLst>
          </p:cNvPr>
          <p:cNvSpPr txBox="1"/>
          <p:nvPr/>
        </p:nvSpPr>
        <p:spPr>
          <a:xfrm>
            <a:off x="2270805" y="2734263"/>
            <a:ext cx="1273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Mini-</a:t>
            </a:r>
            <a:r>
              <a:rPr lang="de-DE" sz="1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Schnackis</a:t>
            </a:r>
            <a:endParaRPr lang="de-DE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76A5C2-6319-9190-2F5C-C2280D602A01}"/>
              </a:ext>
            </a:extLst>
          </p:cNvPr>
          <p:cNvSpPr txBox="1"/>
          <p:nvPr/>
        </p:nvSpPr>
        <p:spPr>
          <a:xfrm>
            <a:off x="529287" y="2756132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Schnackis</a:t>
            </a:r>
            <a:endParaRPr lang="de-DE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CA7C51-7DC0-BFE9-7266-56BB857F6A06}"/>
              </a:ext>
            </a:extLst>
          </p:cNvPr>
          <p:cNvSpPr txBox="1"/>
          <p:nvPr/>
        </p:nvSpPr>
        <p:spPr>
          <a:xfrm>
            <a:off x="2415420" y="1494535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Tanzperlen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3D164E-C708-3C5E-7513-178F4D6EF923}"/>
              </a:ext>
            </a:extLst>
          </p:cNvPr>
          <p:cNvSpPr txBox="1"/>
          <p:nvPr/>
        </p:nvSpPr>
        <p:spPr>
          <a:xfrm>
            <a:off x="509129" y="124112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Black Cherries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296273-BADF-CB7A-161B-03D4DB39F1F3}"/>
              </a:ext>
            </a:extLst>
          </p:cNvPr>
          <p:cNvSpPr txBox="1"/>
          <p:nvPr/>
        </p:nvSpPr>
        <p:spPr>
          <a:xfrm>
            <a:off x="2091498" y="5180942"/>
            <a:ext cx="16802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Stockschützen Jungs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514FD7F-80A5-E811-2C4B-B2945190A8A0}"/>
              </a:ext>
            </a:extLst>
          </p:cNvPr>
          <p:cNvSpPr txBox="1"/>
          <p:nvPr/>
        </p:nvSpPr>
        <p:spPr>
          <a:xfrm>
            <a:off x="204933" y="5171623"/>
            <a:ext cx="1693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Stockschützen </a:t>
            </a:r>
            <a:r>
              <a:rPr lang="de-DE" sz="1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Mädls</a:t>
            </a:r>
            <a:endParaRPr lang="de-DE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5F49636-2BC1-DFD6-A904-145009655947}"/>
              </a:ext>
            </a:extLst>
          </p:cNvPr>
          <p:cNvSpPr txBox="1"/>
          <p:nvPr/>
        </p:nvSpPr>
        <p:spPr>
          <a:xfrm>
            <a:off x="585761" y="3972172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Turntiger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4763636-D90A-1D2D-1A95-FBBD32E56C4A}"/>
              </a:ext>
            </a:extLst>
          </p:cNvPr>
          <p:cNvSpPr txBox="1"/>
          <p:nvPr/>
        </p:nvSpPr>
        <p:spPr>
          <a:xfrm>
            <a:off x="437813" y="6444818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Tennis Jugend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0DC4B4D-F60A-7C33-D318-1BEE8735358B}"/>
              </a:ext>
            </a:extLst>
          </p:cNvPr>
          <p:cNvSpPr txBox="1"/>
          <p:nvPr/>
        </p:nvSpPr>
        <p:spPr>
          <a:xfrm>
            <a:off x="2170667" y="3905996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Eltern-Kind-Turnen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C5A6FF6-4A89-7A56-C5DC-3866D583E113}"/>
              </a:ext>
            </a:extLst>
          </p:cNvPr>
          <p:cNvSpPr txBox="1"/>
          <p:nvPr/>
        </p:nvSpPr>
        <p:spPr>
          <a:xfrm>
            <a:off x="2146284" y="6444818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Tischtennis Jugend</a:t>
            </a:r>
          </a:p>
        </p:txBody>
      </p:sp>
    </p:spTree>
    <p:extLst>
      <p:ext uri="{BB962C8B-B14F-4D97-AF65-F5344CB8AC3E}">
        <p14:creationId xmlns:p14="http://schemas.microsoft.com/office/powerpoint/2010/main" val="30633995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Bildschirmpräsentation (4:3)</PresentationFormat>
  <Paragraphs>63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Cavolini</vt:lpstr>
      <vt:lpstr>Papyrus</vt:lpstr>
      <vt:lpstr>Larissa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Pettinger, Birgit</dc:creator>
  <cp:lastModifiedBy>Pettinger, Birgit</cp:lastModifiedBy>
  <cp:revision>386</cp:revision>
  <cp:lastPrinted>2023-08-09T10:24:56Z</cp:lastPrinted>
  <dcterms:created xsi:type="dcterms:W3CDTF">2022-07-07T12:38:25Z</dcterms:created>
  <dcterms:modified xsi:type="dcterms:W3CDTF">2023-09-11T08:34:35Z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82bc2-6ce8-49be-ab1c-17386e3da11e_Enabled">
    <vt:lpwstr>true</vt:lpwstr>
  </property>
  <property fmtid="{D5CDD505-2E9C-101B-9397-08002B2CF9AE}" pid="3" name="MSIP_Label_19e82bc2-6ce8-49be-ab1c-17386e3da11e_SetDate">
    <vt:lpwstr>2023-07-31T07:06:46Z</vt:lpwstr>
  </property>
  <property fmtid="{D5CDD505-2E9C-101B-9397-08002B2CF9AE}" pid="4" name="MSIP_Label_19e82bc2-6ce8-49be-ab1c-17386e3da11e_Method">
    <vt:lpwstr>Standard</vt:lpwstr>
  </property>
  <property fmtid="{D5CDD505-2E9C-101B-9397-08002B2CF9AE}" pid="5" name="MSIP_Label_19e82bc2-6ce8-49be-ab1c-17386e3da11e_Name">
    <vt:lpwstr>vertraulich</vt:lpwstr>
  </property>
  <property fmtid="{D5CDD505-2E9C-101B-9397-08002B2CF9AE}" pid="6" name="MSIP_Label_19e82bc2-6ce8-49be-ab1c-17386e3da11e_SiteId">
    <vt:lpwstr>04e2b267-acd5-4519-8443-aa47c78a7bef</vt:lpwstr>
  </property>
  <property fmtid="{D5CDD505-2E9C-101B-9397-08002B2CF9AE}" pid="7" name="MSIP_Label_19e82bc2-6ce8-49be-ab1c-17386e3da11e_ActionId">
    <vt:lpwstr>f204fabd-0848-432a-838e-20b98209b34c</vt:lpwstr>
  </property>
  <property fmtid="{D5CDD505-2E9C-101B-9397-08002B2CF9AE}" pid="8" name="MSIP_Label_19e82bc2-6ce8-49be-ab1c-17386e3da11e_ContentBits">
    <vt:lpwstr>0</vt:lpwstr>
  </property>
</Properties>
</file>